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3" r:id="rId9"/>
    <p:sldId id="287" r:id="rId10"/>
    <p:sldId id="288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7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30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5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1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8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4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3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22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7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4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ED43-32E4-4DBF-88A9-3359CCBC59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BC73-194A-4BB9-AC53-5E5287B94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9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2204864"/>
            <a:ext cx="8046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Итоговый индивидуальный проект как средство реализации ФГОС 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системы оценки планируемых результатов освоения обучающимися ООП ООО</a:t>
            </a:r>
            <a:r>
              <a:rPr lang="ru-RU" sz="2000" b="1" dirty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2646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Сотовый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оператор-выбор каждого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Алгоритмы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вокруг нас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Кодирование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информации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3222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Полезна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 вкусная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еда?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уберечься от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гриппа?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Оптические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системы глаза и их нарушения.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Голубая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кровь: миф или реальность?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крови и наследственные заболевания.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Сиамские близнецы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165721"/>
            <a:ext cx="33843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Технология (для девочек)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Подарки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празднику. Изделия из теста для праздничного стола.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Салфетки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различных техниках исполнения.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организации детского праздника и сладкого стола.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наряда к выпускному вечеру.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53561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«Информационные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технологии в спорте».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упражнений «Гимнастика для мозга».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«Мой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любимый вид спорта».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ориентированный проект «Музыкальная разминка».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Физические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качества человека.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«Игры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Сочи 2014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Футбол – игра во все времена. История отечественного футбола.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Первые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российские олимпийцы и их спортивные достижения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26331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Черчение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Строительный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чертеж здания.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чем расскажет фасад?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Великие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конструкторы России.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Первые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чертежи в различных отраслях жизни.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Чертеж-способ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познания мира.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4221088"/>
            <a:ext cx="52995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Экономика</a:t>
            </a:r>
          </a:p>
          <a:p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Банковские услуги для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потребителя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(Создание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памятки для вкладчика банка)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минимального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размера оплаты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труда и прожиточного минимума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России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096217"/>
            <a:ext cx="3816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Музыка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Современная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популярная музыка: любимые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исполнители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Музыкальная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фонотека нашей семьи: вкусы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предпочтения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Мои любимые музыкальные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фильмы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Знаменитые композиторы/исполнители моего города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509621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ИЗО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Ландшафтный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дизайн (исследование стилей и составляющих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элементов ландшафтного дизайна+ разработка своего проекта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(обоснование, план или макет))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Дизайн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интерьера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(исследование стилей и составляющих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элементов дизайна интерьера + разработка своего проекта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(зарисовки и макет))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Дизайн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одежды (исследование современных тенденций моды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40" y="188640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Сроки и этапы выполнения ИИП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выполнения ИИП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марте-апреле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учителями-предметниками, работающими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8-х классах, формируется база данных возможных тем и продуктов.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апреле-мае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сформированная база данных передается классным руководителям 8-х классов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ознакомления обучающихся и их родителей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выбирают тему и руководителя из предложенных, или заявляют свою тему и своего руководителя не позднее середины мая.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информации, представленной классными руководителями, формируются группы обучающихся для выполнения ИИП по выбранной теме, закрепленные за конкретными руководителями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Темы ИПП, ФИО обучающихся и руководители проектов утверждаются приказом директора ОО.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сентябре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(май 8 классы) обучающиеся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9-х классов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совместно с руководителем составляют план деятельности по выполнению ИИП и приступают к его реализации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сентября-декабря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обучающимися осуществляется выполнение ИИП, включающее в себя подготовку материалов проекта: продукта, пояснительной записки,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отзыва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руководителя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декабре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предзащита ИИП в рамках малых групп;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январе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защита ИИП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защиты ИИП обучающихся утверждаются приказом директора и доводятся до сведения их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3972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17.12.2010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1897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п. 18.1.3 ФГОС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оценки достижения планируемых результатов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освоения ООП ООО должна включать описание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организации и содержания государственной итоговой аттестации обучающихся, </a:t>
            </a:r>
          </a:p>
          <a:p>
            <a:pPr algn="just" eaLnBrk="0" hangingPunct="0"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промежуточной аттестации обучающихся в рамках урочной и внеурочной деятельности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итоговой оценки по предметам, не выносимым на государственную итоговую аттестацию обучающихся,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-оценки проектной деятельности обучающихся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57" y="26064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основного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общего образования.(сайт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1430" y="1124744"/>
            <a:ext cx="8821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1.3.2 Особенности оценки личностных,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предметных результатов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647" y="2204864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Основной процедурой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итоговой оценки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достижения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результатов является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защита итогового индивидуального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Итоговой проект 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избранных областей знаний и/или видов деятельности и способность проектировать и осуществлять целесообразную и результативную деятельность (учебно-познавательную, конструкторскую, социальную, художественно-творческую, иную).</a:t>
            </a:r>
          </a:p>
        </p:txBody>
      </p:sp>
    </p:spTree>
    <p:extLst>
      <p:ext uri="{BB962C8B-B14F-4D97-AF65-F5344CB8AC3E}">
        <p14:creationId xmlns:p14="http://schemas.microsoft.com/office/powerpoint/2010/main" val="15440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4345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Результатом (продуктом) проектной деятельности может быть любая из следующих работ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 письменная работа (эссе, реферат, аналитические материалы, обзорные материалы, отчёты о проведённых исследованиях, стендовый доклад и 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 художественная творческая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области литературы, музыки, изобразительного искусства, экранных искусств), представленная в виде прозаического или стихотворного произведения, инсценировки, художественной декламации, исполнения музыкального произведения, компьютерной анимации и 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материальный объект, макет, иное конструкторское изделие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г) отчётные материалы по социальному проекту, которые могут включать как тексты, так и мультимедийные продукты.</a:t>
            </a:r>
          </a:p>
        </p:txBody>
      </p:sp>
    </p:spTree>
    <p:extLst>
      <p:ext uri="{BB962C8B-B14F-4D97-AF65-F5344CB8AC3E}">
        <p14:creationId xmlns:p14="http://schemas.microsoft.com/office/powerpoint/2010/main" val="15440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Требования к организации проектной деятельности, к содержанию и направленности проекта, а также критерии оценки проектной работы разрабатываются с учётом целей и задач проектной деятельности на данном этапе образования и в соответствии с особенностями образовательной организации.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Общим требованием ко всем работам является необходимость соблюдения норм и правил цитирования, ссылок на различные источники. В случае заимствования текста работы (плагиата) без указания ссылок на источник, проект к защите не допускается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Защита проекта осуществляется в процессе специально организованной деятельности комиссии образовательной организации или на школьной конференции.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выполнения проекта оцениваются по итогам рассмотрения комиссией представленного продукта с краткой пояснительной запиской, презентации обучающегося и отзыва руководителя.</a:t>
            </a:r>
          </a:p>
        </p:txBody>
      </p:sp>
    </p:spTree>
    <p:extLst>
      <p:ext uri="{BB962C8B-B14F-4D97-AF65-F5344CB8AC3E}">
        <p14:creationId xmlns:p14="http://schemas.microsoft.com/office/powerpoint/2010/main" val="34579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980728"/>
            <a:ext cx="8712968" cy="5268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6702" y="2490046"/>
            <a:ext cx="3143272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Урочная деятельность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67654" y="2348880"/>
            <a:ext cx="3643338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Внеурочная деятельность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3717032"/>
            <a:ext cx="1928826" cy="14287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Предметы обязательной части учебного плана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-решение проектных задач;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групповые проекты</a:t>
            </a:r>
          </a:p>
          <a:p>
            <a:pPr algn="ctr"/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3717032"/>
            <a:ext cx="1928826" cy="14287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Предметы обязательной части учебного плана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-решение проектных задач;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групповые проекты</a:t>
            </a:r>
          </a:p>
          <a:p>
            <a:pPr algn="ctr"/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35996" y="3685520"/>
            <a:ext cx="2643206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Курсы внеурочной деятельности по направлениям развития личности</a:t>
            </a:r>
            <a:endParaRPr lang="ru-RU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духовно-нравственное;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общекультурное; 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социальное;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спортивно-оздоровительное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29520" y="3918975"/>
            <a:ext cx="1571636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Курсы внеурочной деятельности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подготовка к защите ИИП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691680" y="1628800"/>
            <a:ext cx="288032" cy="682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01291" y="1609593"/>
            <a:ext cx="288032" cy="682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104045" y="2875640"/>
            <a:ext cx="288032" cy="682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699792" y="2895464"/>
            <a:ext cx="288032" cy="682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569567" y="2845157"/>
            <a:ext cx="288032" cy="682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071322" y="2881163"/>
            <a:ext cx="288032" cy="682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6534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Технологическая схема работы над ИИП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ОО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00108"/>
            <a:ext cx="2571768" cy="988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 и утверждение положения об ИИП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11"/>
          <p:cNvSpPr>
            <a:spLocks noChangeArrowheads="1"/>
          </p:cNvSpPr>
          <p:nvPr/>
        </p:nvSpPr>
        <p:spPr bwMode="auto">
          <a:xfrm>
            <a:off x="3428992" y="1000108"/>
            <a:ext cx="200026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банка данных тем  и продуктов ИИП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6372200" y="908720"/>
            <a:ext cx="2614925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ОО об утверждении состава руководителей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ИИП обучающихся, списка тем ИИП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auto">
          <a:xfrm>
            <a:off x="6372200" y="2996952"/>
            <a:ext cx="257176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Организационное собрание для обучающихся по выбору тем и руководителей ИИП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3381560" y="2378863"/>
            <a:ext cx="252028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Родительское собрание для информирования об ИИП, согласования руководителей и тем ИИП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17"/>
          <p:cNvSpPr>
            <a:spLocks noChangeArrowheads="1"/>
          </p:cNvSpPr>
          <p:nvPr/>
        </p:nvSpPr>
        <p:spPr bwMode="auto">
          <a:xfrm>
            <a:off x="142844" y="2462751"/>
            <a:ext cx="29169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ОО о формировании групп обучающихся для работы над ИИП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закреплении за ними руководителей и тем ИИП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auto">
          <a:xfrm>
            <a:off x="169636" y="4581128"/>
            <a:ext cx="285752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над ИИП. Оформление ИИП: продукт, пояснительная записка, отзыв руководителя</a:t>
            </a:r>
          </a:p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сентябрь-ноябрь)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17"/>
          <p:cNvSpPr>
            <a:spLocks noChangeArrowheads="1"/>
          </p:cNvSpPr>
          <p:nvPr/>
        </p:nvSpPr>
        <p:spPr bwMode="auto">
          <a:xfrm>
            <a:off x="3441489" y="5601874"/>
            <a:ext cx="27146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ащита  ИИП</a:t>
            </a:r>
          </a:p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Январь)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7"/>
          <p:cNvSpPr>
            <a:spLocks noChangeArrowheads="1"/>
          </p:cNvSpPr>
          <p:nvPr/>
        </p:nvSpPr>
        <p:spPr bwMode="auto">
          <a:xfrm>
            <a:off x="6730891" y="4719626"/>
            <a:ext cx="2000264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ОО об утверждении результатов защиты ИИП обучающихся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43808" y="1268760"/>
            <a:ext cx="504056" cy="19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616116" y="1277827"/>
            <a:ext cx="504056" cy="19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7309549" y="2603043"/>
            <a:ext cx="504056" cy="19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925332" y="3253083"/>
            <a:ext cx="504056" cy="19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2959232" y="3117527"/>
            <a:ext cx="504056" cy="19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336322" y="4302362"/>
            <a:ext cx="504056" cy="19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27156" y="5609977"/>
            <a:ext cx="504056" cy="19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177360" y="5706483"/>
            <a:ext cx="504056" cy="19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7"/>
          <p:cNvSpPr>
            <a:spLocks noChangeArrowheads="1"/>
          </p:cNvSpPr>
          <p:nvPr/>
        </p:nvSpPr>
        <p:spPr bwMode="auto">
          <a:xfrm>
            <a:off x="3401363" y="4534961"/>
            <a:ext cx="271461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Предзащита  ИИП</a:t>
            </a:r>
          </a:p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малых группах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60648"/>
            <a:ext cx="2818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 тем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ИИП (образец)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329614"/>
              </p:ext>
            </p:extLst>
          </p:nvPr>
        </p:nvGraphicFramePr>
        <p:xfrm>
          <a:off x="25482" y="908720"/>
          <a:ext cx="8929722" cy="5407484"/>
        </p:xfrm>
        <a:graphic>
          <a:graphicData uri="http://schemas.openxmlformats.org/drawingml/2006/table">
            <a:tbl>
              <a:tblPr/>
              <a:tblGrid>
                <a:gridCol w="582795"/>
                <a:gridCol w="1822582"/>
                <a:gridCol w="2139214"/>
                <a:gridCol w="2391889"/>
                <a:gridCol w="996621"/>
                <a:gridCol w="996621"/>
              </a:tblGrid>
              <a:tr h="959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проекта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Предполагаемый продукт проекта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проекта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ФИО </a:t>
                      </a:r>
                      <a:r>
                        <a:rPr lang="ru-RU" sz="2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обуча-ющегося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ФИО </a:t>
                      </a:r>
                      <a:r>
                        <a:rPr lang="ru-RU" sz="20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руково-дителя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114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Их именами названы улицы города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Интерактивная карта города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Практико-ориентированный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114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безопасность в Интернете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Научно-популярный видеоролик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Творческий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2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Награды России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 экспозиции виртуального музея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Практико-ориентированный, информационный, творческий, социальный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25" marR="6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7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язык, литература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Прошлое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настоящее и будущее писем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Российские ученые-лингвисты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Аббревиатуры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названиях торговых брендов.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интернет-сленга на речевую культуру подростков.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Искусство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вести беседу.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Литературные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места нашего города.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этикет.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Публичная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речь, ее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особенности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Русские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писатели - лауреаты Нобелевской премии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учителя в литературе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Говорящие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фамилии в произведениях писателей.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Медного всадника в русской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литературе.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188640"/>
            <a:ext cx="51792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Английский язык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Английская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грамматика и физические законы.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Английская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пресса - зеркало Великобритании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Английский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язык в Интернет-общении моих сверстников.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Англоязычные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заимствования в современной журналистике.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Англоязычные слоганы в средствах массовой информации.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Театральное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искусство Великобритании.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Шотландский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танец – обряд, соревнование или разговор?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Сравнительная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характеристика образов английского короля Артура и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русского богатыря Ильи Муромца.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перевода литературного текста онлайн-переводчиком.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7440" y="278092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Золотое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сечение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Нестандартные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способы решения квадратных уравнений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Треугольник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Эйлера-Бернулли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Алгоритмический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подход к решению геометрических задач.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Загадки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арифметической прогрессии.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Замечательные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точки треугольника.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кибернетика и математика.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45416" y="242088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Невидимые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помощники, или что такое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нанотехнологии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Необычное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рядом. Физика в фотографиях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потерь тепла в доме при открывании двери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Радиация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мифы и реальность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игрушках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гостях у литературных героев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Физики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— лауреаты Нобелевской премии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4149080"/>
            <a:ext cx="35638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География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Агропромышленный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комплекс страны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нализ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демографической ситуации в стране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Драгоценные камни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Жилища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народов мира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Химия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Кристаллы вокруг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Пластмассы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вчера, сегодня,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завтра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Продукты питания как химические соединения.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строительные материалы в архитектуре городов.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Токсиканты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аллергены в окружающей среде.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6536" y="434752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История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П.А.Столыпин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личность и государственный деятель.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Экскурсия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 мемориальному комплексу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«Пискаревский мемориал»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Города-герои</a:t>
            </a:r>
          </a:p>
          <a:p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События, которые потрясли мир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589240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Буддизм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религия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Проблемы временного трудоустройства подростков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1072</Words>
  <Application>Microsoft Office PowerPoint</Application>
  <PresentationFormat>Экран (4:3)</PresentationFormat>
  <Paragraphs>201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802859</dc:creator>
  <cp:lastModifiedBy>802859</cp:lastModifiedBy>
  <cp:revision>125</cp:revision>
  <dcterms:created xsi:type="dcterms:W3CDTF">2015-11-28T18:07:04Z</dcterms:created>
  <dcterms:modified xsi:type="dcterms:W3CDTF">2020-02-09T10:16:24Z</dcterms:modified>
</cp:coreProperties>
</file>